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57" r:id="rId4"/>
    <p:sldId id="261" r:id="rId5"/>
    <p:sldId id="258" r:id="rId6"/>
    <p:sldId id="262" r:id="rId7"/>
    <p:sldId id="264" r:id="rId8"/>
    <p:sldId id="266" r:id="rId9"/>
    <p:sldId id="267" r:id="rId10"/>
    <p:sldId id="269" r:id="rId11"/>
    <p:sldId id="271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52"/>
    <p:restoredTop sz="96197"/>
  </p:normalViewPr>
  <p:slideViewPr>
    <p:cSldViewPr snapToGrid="0">
      <p:cViewPr>
        <p:scale>
          <a:sx n="108" d="100"/>
          <a:sy n="108" d="100"/>
        </p:scale>
        <p:origin x="13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AD368DA-3951-0378-4726-C08F45B7C9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F7D5B7F-972B-6CC6-6994-0E951CA321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88546"/>
            <a:ext cx="9144000" cy="2022686"/>
          </a:xfrm>
        </p:spPr>
        <p:txBody>
          <a:bodyPr anchor="b"/>
          <a:lstStyle>
            <a:lvl1pPr algn="ctr">
              <a:defRPr sz="6000" b="1" i="0">
                <a:solidFill>
                  <a:schemeClr val="accent1"/>
                </a:solidFill>
                <a:latin typeface="Garamond" panose="02020404030301010803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462891-4980-3BE8-5B4D-6F0CC0AC9D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41017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/>
                </a:solidFill>
                <a:latin typeface="Garamond" panose="020204040303010108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2BF66-F629-DA0D-47EC-1E226805B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91B872E-E787-1049-BCCF-3DDDD861DA33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DB80E8-8BE5-A74A-C851-191D73EF8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C324DF-EC97-531F-0616-49831DD24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AAF9E9-EB9D-AD45-8EB2-0FFAA55F7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148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FEB44-1D5D-055B-D42F-C4D6971ED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D18D40-D46F-3AD8-B3EE-108C019E6E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BE597-1918-BB97-6B13-8BA9EBF6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872E-E787-1049-BCCF-3DDDD861DA33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4B5DB8-BAB7-0D68-A1A7-17C11F156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1F44F-BF3A-3A6D-86C8-44104E5D1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F9E9-EB9D-AD45-8EB2-0FFAA55F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46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087A98-FE40-99F2-DE88-E69E154179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6EAC59-FA95-2B41-170F-19CE2A9A88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72147-FBD2-9BF7-560D-502871DBE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872E-E787-1049-BCCF-3DDDD861DA33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5847F9-BC51-0EA3-FD73-30CDAEC7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834EE0-2737-1C50-2A2F-8E1C2F521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F9E9-EB9D-AD45-8EB2-0FFAA55F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849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6FB6A-A0AF-78DF-2A81-5051B2D40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19369-ED13-93E8-87CE-8E91F1443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D7C67-708E-B651-7442-F6AF2D987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872E-E787-1049-BCCF-3DDDD861DA33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43C6C-403F-054C-2B43-22F4A4463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A5BBA-22C1-1F8D-3AB8-DE7E54BF2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F9E9-EB9D-AD45-8EB2-0FFAA55F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819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9FB48-54D9-9C00-0820-5BE65DC73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C0A0B-F5E5-FA8E-D645-FA84D3D0D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2F8BDF-D3D3-5AEC-92C0-DD8AB37AC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872E-E787-1049-BCCF-3DDDD861DA33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136B6-CB35-BAFE-0436-81F04E6C5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894B1-4AD8-3D05-0D7F-537571CE4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F9E9-EB9D-AD45-8EB2-0FFAA55F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47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744CB-4271-6C63-C874-1C7B207D5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4F8A6-F1AB-B830-1AB0-51855D6AF9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4EB5E5-0E7E-A1BA-CD7B-6ECD52B495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F3B0F0-662D-7441-F5D2-7CE46C27E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872E-E787-1049-BCCF-3DDDD861DA33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EAB977-E828-476C-F5B5-7D12128CA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CCD1C7-CB16-CFA8-6012-B7033E9D4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F9E9-EB9D-AD45-8EB2-0FFAA55F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27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7F233-FD46-157E-DD9F-F578A20DA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8A223A-9636-1092-63CD-512150228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FD3BBD-6001-6C4A-E7FD-55E4BD16E3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680C76-3B4A-F608-54C8-BE2865FE2F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5E11B2-550B-8F30-DB19-D5325884B9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89A805-AF4D-A552-2E3F-826FB6114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872E-E787-1049-BCCF-3DDDD861DA33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E4DB52-D2F2-8CB7-C733-16D7E201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F24D9B-8883-F088-377F-E7837A07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F9E9-EB9D-AD45-8EB2-0FFAA55F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733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A13FC-590A-C994-54EE-FDB2EDBAA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7227D0-0CD0-806F-B85E-AC6905CEE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872E-E787-1049-BCCF-3DDDD861DA33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A9E2CF-DDBD-DFAA-45D6-3E63937A3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526CB-0684-5BDA-3E8D-CF863361B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F9E9-EB9D-AD45-8EB2-0FFAA55F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89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F1874B-6F3E-BD27-29ED-425CD9E3F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872E-E787-1049-BCCF-3DDDD861DA33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6388BC-3440-6FCA-230A-4BCF3E037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A0BF05-C42C-2521-7469-1ED4AE32E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F9E9-EB9D-AD45-8EB2-0FFAA55F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061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EC167-9A53-683D-85E5-67A6551C9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18502-04D6-76E9-6886-ED59C7B1D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AA7D4E-F686-94AB-5CB1-EEDA8D6D5E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F89ACC-E137-9601-DA9C-B117ABBBF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872E-E787-1049-BCCF-3DDDD861DA33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B4658D-5E8F-A27F-2E42-865F955CA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844882-F3F3-1E50-ADFB-C6ED6EE5F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F9E9-EB9D-AD45-8EB2-0FFAA55F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935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5A101-C241-8DFA-0AC0-8212510AB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99B0CA-42A5-C282-8856-1B0426373E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AFAE2A-E8FC-C20C-CA21-2A429DF772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8FF341-3E26-DD6A-E3EC-A401BDD4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872E-E787-1049-BCCF-3DDDD861DA33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44835D-988B-24F4-5ED1-28CCEED33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EED2F5-EF96-8692-877A-63EC6DC74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F9E9-EB9D-AD45-8EB2-0FFAA55F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050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9FE3FA-44C5-299E-6F2B-614D0024D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59546C-586E-4E12-5FF2-D29CB2C4A2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27E1E-2475-5512-A0BC-50B28580E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B872E-E787-1049-BCCF-3DDDD861DA33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B9DCBB-F20B-9B6F-D321-01ABDA1D31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7D1A99-4A27-F8D0-0906-E202AE64B9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AF9E9-EB9D-AD45-8EB2-0FFAA55F7CF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ack and purple logo&#10;&#10;Description automatically generated">
            <a:extLst>
              <a:ext uri="{FF2B5EF4-FFF2-40B4-BE49-F238E27FC236}">
                <a16:creationId xmlns:a16="http://schemas.microsoft.com/office/drawing/2014/main" id="{2D1B9340-D21E-88AB-4ED5-3EDA80916D0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782978" y="230188"/>
            <a:ext cx="2055487" cy="43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67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DB0E0D5-EAF6-28E4-25D3-818143081A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Company Name Here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922974F5-A8EB-3B6D-6AE2-54E314E9B0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41017"/>
            <a:ext cx="9144000" cy="2022686"/>
          </a:xfrm>
        </p:spPr>
        <p:txBody>
          <a:bodyPr>
            <a:normAutofit/>
          </a:bodyPr>
          <a:lstStyle/>
          <a:p>
            <a:r>
              <a:rPr lang="en-US" dirty="0"/>
              <a:t>Your Name Here</a:t>
            </a:r>
          </a:p>
          <a:p>
            <a:r>
              <a:rPr lang="en-US" dirty="0"/>
              <a:t>Your Title Here</a:t>
            </a:r>
          </a:p>
          <a:p>
            <a:r>
              <a:rPr lang="en-US" dirty="0"/>
              <a:t>MONTH YEAR </a:t>
            </a:r>
          </a:p>
          <a:p>
            <a:r>
              <a:rPr lang="en-US" dirty="0">
                <a:solidFill>
                  <a:schemeClr val="bg2"/>
                </a:solidFill>
              </a:rPr>
              <a:t>Deep Dive Presentation</a:t>
            </a:r>
          </a:p>
        </p:txBody>
      </p:sp>
    </p:spTree>
    <p:extLst>
      <p:ext uri="{BB962C8B-B14F-4D97-AF65-F5344CB8AC3E}">
        <p14:creationId xmlns:p14="http://schemas.microsoft.com/office/powerpoint/2010/main" val="3345879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87A95-D9B6-34A0-701B-07F48D776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04226" cy="466725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Summarize roles and goals.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Big Hairy Audacious Goal</a:t>
            </a:r>
            <a:r>
              <a:rPr lang="en-US" dirty="0">
                <a:sym typeface="Wingdings" pitchFamily="2" charset="2"/>
              </a:rPr>
              <a:t> (BHAG):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Where can </a:t>
            </a:r>
            <a:r>
              <a:rPr lang="en-US" dirty="0" err="1"/>
              <a:t>WPO</a:t>
            </a:r>
            <a:r>
              <a:rPr lang="en-US" dirty="0"/>
              <a:t> help?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9E9200-8B19-413D-BB3F-F557F21DD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04225" cy="1325563"/>
          </a:xfrm>
        </p:spPr>
        <p:txBody>
          <a:bodyPr/>
          <a:lstStyle/>
          <a:p>
            <a:r>
              <a:rPr lang="en-US" dirty="0"/>
              <a:t>Roles and Goals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50D465-6507-720C-7286-C634FA01325A}"/>
              </a:ext>
            </a:extLst>
          </p:cNvPr>
          <p:cNvSpPr txBox="1"/>
          <p:nvPr/>
        </p:nvSpPr>
        <p:spPr>
          <a:xfrm>
            <a:off x="7857971" y="1502459"/>
            <a:ext cx="3883755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Deep Dive Template Source: pages 8-9. </a:t>
            </a:r>
          </a:p>
          <a:p>
            <a:r>
              <a:rPr lang="en-US" dirty="0"/>
              <a:t>Delete this box when completed.</a:t>
            </a:r>
          </a:p>
        </p:txBody>
      </p:sp>
    </p:spTree>
    <p:extLst>
      <p:ext uri="{BB962C8B-B14F-4D97-AF65-F5344CB8AC3E}">
        <p14:creationId xmlns:p14="http://schemas.microsoft.com/office/powerpoint/2010/main" val="3482707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87A95-D9B6-34A0-701B-07F48D776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04226" cy="466725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9E9200-8B19-413D-BB3F-F557F21DD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04225" cy="1325563"/>
          </a:xfrm>
        </p:spPr>
        <p:txBody>
          <a:bodyPr/>
          <a:lstStyle/>
          <a:p>
            <a:r>
              <a:rPr lang="en-US" dirty="0"/>
              <a:t>Action Items: </a:t>
            </a:r>
            <a:br>
              <a:rPr lang="en-US" dirty="0"/>
            </a:br>
            <a:r>
              <a:rPr lang="en-US" dirty="0"/>
              <a:t>My plan to apply my learning is…</a:t>
            </a:r>
          </a:p>
        </p:txBody>
      </p:sp>
    </p:spTree>
    <p:extLst>
      <p:ext uri="{BB962C8B-B14F-4D97-AF65-F5344CB8AC3E}">
        <p14:creationId xmlns:p14="http://schemas.microsoft.com/office/powerpoint/2010/main" val="2110459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2909-12F0-3CC4-9113-7EB1D07B0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Gratitude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4353D-0DEC-3E74-681C-485C1ED3F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Tell us what about </a:t>
            </a:r>
            <a:r>
              <a:rPr lang="en-US" i="1" dirty="0" err="1"/>
              <a:t>WPO</a:t>
            </a:r>
            <a:r>
              <a:rPr lang="en-US" i="1" dirty="0"/>
              <a:t> brings feelings of gratitude.</a:t>
            </a:r>
          </a:p>
        </p:txBody>
      </p:sp>
    </p:spTree>
    <p:extLst>
      <p:ext uri="{BB962C8B-B14F-4D97-AF65-F5344CB8AC3E}">
        <p14:creationId xmlns:p14="http://schemas.microsoft.com/office/powerpoint/2010/main" val="829438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87A95-D9B6-34A0-701B-07F48D776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704226" cy="5032375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Complete the </a:t>
            </a:r>
            <a:r>
              <a:rPr lang="en-US" dirty="0" err="1">
                <a:solidFill>
                  <a:schemeClr val="accent1"/>
                </a:solidFill>
              </a:rPr>
              <a:t>WPO</a:t>
            </a:r>
            <a:r>
              <a:rPr lang="en-US" dirty="0">
                <a:solidFill>
                  <a:schemeClr val="accent1"/>
                </a:solidFill>
              </a:rPr>
              <a:t> Deep Dive Template provided as a Word document.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From that experience, create a summary of that document in 10 slides to share at the </a:t>
            </a:r>
            <a:r>
              <a:rPr lang="en-US" dirty="0" err="1">
                <a:solidFill>
                  <a:schemeClr val="accent1"/>
                </a:solidFill>
              </a:rPr>
              <a:t>WPO</a:t>
            </a:r>
            <a:r>
              <a:rPr lang="en-US" dirty="0">
                <a:solidFill>
                  <a:schemeClr val="accent1"/>
                </a:solidFill>
              </a:rPr>
              <a:t> Chapter Retreat.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You may add in content that is particular to your company – this deck  is designed to be a place to start…and a not required structure.</a:t>
            </a:r>
          </a:p>
          <a:p>
            <a:pPr marL="514350" indent="-514350">
              <a:buAutoNum type="arabicPeriod"/>
            </a:pPr>
            <a:r>
              <a:rPr lang="en-US" dirty="0" err="1">
                <a:solidFill>
                  <a:schemeClr val="accent1"/>
                </a:solidFill>
              </a:rPr>
              <a:t>WPO</a:t>
            </a:r>
            <a:r>
              <a:rPr lang="en-US" dirty="0">
                <a:solidFill>
                  <a:schemeClr val="accent1"/>
                </a:solidFill>
              </a:rPr>
              <a:t> facilitates greatness by looking at our members as a whole person. </a:t>
            </a:r>
            <a:r>
              <a:rPr lang="en-US" dirty="0"/>
              <a:t>We have slides for business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Once you delete this slide, the last two slides are all about what you want us to know. Where can we help?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594097-165B-3D38-ABEA-6C7A426251F1}"/>
              </a:ext>
            </a:extLst>
          </p:cNvPr>
          <p:cNvSpPr/>
          <p:nvPr/>
        </p:nvSpPr>
        <p:spPr>
          <a:xfrm>
            <a:off x="5291527" y="4931767"/>
            <a:ext cx="5186597" cy="37475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accent5"/>
                </a:solidFill>
                <a:latin typeface="Garamond" panose="02020404030301010803" pitchFamily="18" charset="0"/>
              </a:rPr>
              <a:t>and slides for your personal content.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9E9200-8B19-413D-BB3F-F557F21DD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391400" cy="1325563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i="1" dirty="0">
                <a:solidFill>
                  <a:schemeClr val="accent1"/>
                </a:solidFill>
              </a:rPr>
              <a:t>Instructions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i="1" dirty="0">
                <a:solidFill>
                  <a:schemeClr val="accent1"/>
                </a:solidFill>
              </a:rPr>
              <a:t>(delete this slide when complete)</a:t>
            </a:r>
            <a:endParaRPr lang="en-US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728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B45FF-A702-090C-23D8-271167CCC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</a:t>
            </a:r>
            <a:br>
              <a:rPr lang="en-US" dirty="0"/>
            </a:br>
            <a:r>
              <a:rPr lang="en-US" dirty="0"/>
              <a:t>Year in Review: Top 3 Lessons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C4F11C-7200-DFC8-DF5A-BE280CBD1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756671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8757AE9-1405-0CF6-8EBC-1E23F92FF788}"/>
              </a:ext>
            </a:extLst>
          </p:cNvPr>
          <p:cNvSpPr txBox="1">
            <a:spLocks/>
          </p:cNvSpPr>
          <p:nvPr/>
        </p:nvSpPr>
        <p:spPr>
          <a:xfrm>
            <a:off x="838200" y="4408076"/>
            <a:ext cx="10515600" cy="1756671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 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733CD1E-4B68-1A2C-1F0B-125733CBE1A4}"/>
              </a:ext>
            </a:extLst>
          </p:cNvPr>
          <p:cNvSpPr txBox="1">
            <a:spLocks/>
          </p:cNvSpPr>
          <p:nvPr/>
        </p:nvSpPr>
        <p:spPr>
          <a:xfrm>
            <a:off x="838200" y="3717233"/>
            <a:ext cx="10515600" cy="5559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kern="1200">
                <a:solidFill>
                  <a:schemeClr val="tx1"/>
                </a:solidFill>
                <a:latin typeface="Garamond" panose="02020404030301010803" pitchFamily="18" charset="0"/>
                <a:ea typeface="+mj-ea"/>
                <a:cs typeface="+mj-cs"/>
              </a:defRPr>
            </a:lvl1pPr>
          </a:lstStyle>
          <a:p>
            <a:r>
              <a:rPr lang="en-US" dirty="0"/>
              <a:t>Business Core Values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D500FD-067E-8AE3-5B22-497B084DF526}"/>
              </a:ext>
            </a:extLst>
          </p:cNvPr>
          <p:cNvSpPr txBox="1"/>
          <p:nvPr/>
        </p:nvSpPr>
        <p:spPr>
          <a:xfrm>
            <a:off x="7787148" y="4273139"/>
            <a:ext cx="3553537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Deep Dive Template Source: page 7.</a:t>
            </a:r>
          </a:p>
          <a:p>
            <a:r>
              <a:rPr lang="en-US" dirty="0"/>
              <a:t>Delete this box when completed.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DC3965-EAAE-ED55-DA7C-085D178E79AD}"/>
              </a:ext>
            </a:extLst>
          </p:cNvPr>
          <p:cNvSpPr txBox="1"/>
          <p:nvPr/>
        </p:nvSpPr>
        <p:spPr>
          <a:xfrm>
            <a:off x="7857971" y="1502459"/>
            <a:ext cx="3606436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Deep Dive Template Source: page 2. </a:t>
            </a:r>
          </a:p>
          <a:p>
            <a:r>
              <a:rPr lang="en-US" dirty="0"/>
              <a:t>Delete this box when completed.</a:t>
            </a:r>
          </a:p>
        </p:txBody>
      </p:sp>
    </p:spTree>
    <p:extLst>
      <p:ext uri="{BB962C8B-B14F-4D97-AF65-F5344CB8AC3E}">
        <p14:creationId xmlns:p14="http://schemas.microsoft.com/office/powerpoint/2010/main" val="1483936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E0BFD-F3C9-A80F-1CA6-7E2C1A90E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</a:t>
            </a:r>
            <a:br>
              <a:rPr lang="en-US" dirty="0"/>
            </a:br>
            <a:r>
              <a:rPr lang="en-US" dirty="0"/>
              <a:t>Looking Back: Numbers</a:t>
            </a:r>
            <a:endParaRPr lang="en-US" sz="3600" i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50C468-EDFD-85F7-684D-EF819E8E571D}"/>
              </a:ext>
            </a:extLst>
          </p:cNvPr>
          <p:cNvSpPr txBox="1"/>
          <p:nvPr/>
        </p:nvSpPr>
        <p:spPr>
          <a:xfrm>
            <a:off x="7857971" y="1502459"/>
            <a:ext cx="3553537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Deep Dive Template Source: page 3.</a:t>
            </a:r>
          </a:p>
          <a:p>
            <a:r>
              <a:rPr lang="en-US" dirty="0"/>
              <a:t>Insert table (copy/paste) </a:t>
            </a:r>
          </a:p>
          <a:p>
            <a:r>
              <a:rPr lang="en-US" dirty="0"/>
              <a:t>Delete this box when completed.</a:t>
            </a:r>
          </a:p>
        </p:txBody>
      </p:sp>
    </p:spTree>
    <p:extLst>
      <p:ext uri="{BB962C8B-B14F-4D97-AF65-F5344CB8AC3E}">
        <p14:creationId xmlns:p14="http://schemas.microsoft.com/office/powerpoint/2010/main" val="1151277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C14C4-8322-9D47-F607-F6ED8EDB3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</a:t>
            </a:r>
            <a:br>
              <a:rPr lang="en-US" dirty="0"/>
            </a:br>
            <a:r>
              <a:rPr lang="en-US" dirty="0"/>
              <a:t>Looking Back: My Analysis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FE507E-C25E-9DAA-3825-C2690A4DE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744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Strengths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B373E-BF55-BB98-EAF0-65CA31CEE7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28603"/>
            <a:ext cx="5157787" cy="40610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BF001-CA75-2250-328A-06BF7646F0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744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Opportunities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F65BEB-8F86-DA77-9E28-A065D118F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28603"/>
            <a:ext cx="5183188" cy="406106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998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B45FF-A702-090C-23D8-271167CCC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</a:t>
            </a:r>
            <a:br>
              <a:rPr lang="en-US" dirty="0"/>
            </a:br>
            <a:r>
              <a:rPr lang="en-US" dirty="0"/>
              <a:t>Looking Forward: My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C4F11C-7200-DFC8-DF5A-BE280CBD1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Exit Strategy: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Growth Plans: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Stop/Start/Continue: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Obstacles/Limiting Behaviors: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C33C51-024C-6E13-1B80-20B07393976F}"/>
              </a:ext>
            </a:extLst>
          </p:cNvPr>
          <p:cNvSpPr txBox="1"/>
          <p:nvPr/>
        </p:nvSpPr>
        <p:spPr>
          <a:xfrm>
            <a:off x="7857971" y="1502459"/>
            <a:ext cx="3606436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Deep Dive Template Source: page 4. </a:t>
            </a:r>
          </a:p>
          <a:p>
            <a:r>
              <a:rPr lang="en-US" dirty="0"/>
              <a:t>Delete this box when completed.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9E4459-3483-D81B-56BE-FEE36B4DDFF9}"/>
              </a:ext>
            </a:extLst>
          </p:cNvPr>
          <p:cNvSpPr txBox="1"/>
          <p:nvPr/>
        </p:nvSpPr>
        <p:spPr>
          <a:xfrm>
            <a:off x="7857971" y="2504856"/>
            <a:ext cx="4117794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Deep Dive Template Source: pages 10-11. </a:t>
            </a:r>
          </a:p>
          <a:p>
            <a:r>
              <a:rPr lang="en-US" dirty="0"/>
              <a:t>Delete this box when completed.</a:t>
            </a:r>
          </a:p>
        </p:txBody>
      </p:sp>
    </p:spTree>
    <p:extLst>
      <p:ext uri="{BB962C8B-B14F-4D97-AF65-F5344CB8AC3E}">
        <p14:creationId xmlns:p14="http://schemas.microsoft.com/office/powerpoint/2010/main" val="1303252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B45FF-A702-090C-23D8-271167CCC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Personal</a:t>
            </a:r>
            <a:br>
              <a:rPr lang="en-US" dirty="0">
                <a:solidFill>
                  <a:schemeClr val="accent5"/>
                </a:solidFill>
              </a:rPr>
            </a:br>
            <a:r>
              <a:rPr lang="en-US" dirty="0">
                <a:solidFill>
                  <a:schemeClr val="accent5"/>
                </a:solidFill>
              </a:rPr>
              <a:t>Year in Review: Top 3 Lessons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C4F11C-7200-DFC8-DF5A-BE280CBD1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5"/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5"/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5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29981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C14C4-8322-9D47-F607-F6ED8EDB3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Personal</a:t>
            </a:r>
            <a:br>
              <a:rPr lang="en-US" dirty="0">
                <a:solidFill>
                  <a:schemeClr val="accent5"/>
                </a:solidFill>
              </a:rPr>
            </a:br>
            <a:r>
              <a:rPr lang="en-US" dirty="0">
                <a:solidFill>
                  <a:schemeClr val="accent5"/>
                </a:solidFill>
              </a:rPr>
              <a:t>Looking Back: My Analysis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D1332B-7DE7-C3E5-2E92-449A8CEC7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47440"/>
          </a:xfrm>
        </p:spPr>
        <p:txBody>
          <a:bodyPr/>
          <a:lstStyle/>
          <a:p>
            <a:r>
              <a:rPr lang="en-US" dirty="0">
                <a:solidFill>
                  <a:schemeClr val="accent4"/>
                </a:solidFill>
              </a:rPr>
              <a:t>Strengths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B373E-BF55-BB98-EAF0-65CA31CEE7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28603"/>
            <a:ext cx="5157787" cy="4061060"/>
          </a:xfrm>
        </p:spPr>
        <p:txBody>
          <a:bodyPr/>
          <a:lstStyle/>
          <a:p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DDE4BE1-2737-0735-727E-A2832519F6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47440"/>
          </a:xfrm>
        </p:spPr>
        <p:txBody>
          <a:bodyPr/>
          <a:lstStyle/>
          <a:p>
            <a:r>
              <a:rPr lang="en-US" dirty="0">
                <a:solidFill>
                  <a:schemeClr val="accent4"/>
                </a:solidFill>
              </a:rPr>
              <a:t>Opportunities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F65BEB-8F86-DA77-9E28-A065D118F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28603"/>
            <a:ext cx="5183188" cy="4061060"/>
          </a:xfrm>
        </p:spPr>
        <p:txBody>
          <a:bodyPr/>
          <a:lstStyle/>
          <a:p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214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B45FF-A702-090C-23D8-271167CCC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Personal</a:t>
            </a:r>
            <a:br>
              <a:rPr lang="en-US" dirty="0">
                <a:solidFill>
                  <a:schemeClr val="accent5"/>
                </a:solidFill>
              </a:rPr>
            </a:br>
            <a:r>
              <a:rPr lang="en-US" dirty="0">
                <a:solidFill>
                  <a:schemeClr val="accent5"/>
                </a:solidFill>
              </a:rPr>
              <a:t>Looking Forward: My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C4F11C-7200-DFC8-DF5A-BE280CBD1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5"/>
                </a:solidFill>
              </a:rPr>
              <a:t>Joy Strategy: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5"/>
                </a:solidFill>
              </a:rPr>
              <a:t>Personal Development Plans: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5"/>
                </a:solidFill>
              </a:rPr>
              <a:t>Stop/Start/Continue: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5"/>
                </a:solidFill>
              </a:rPr>
              <a:t>Obstacles/limiting Behaviors: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C72FC9-ADCF-BEA3-91A4-F5EB19D6E707}"/>
              </a:ext>
            </a:extLst>
          </p:cNvPr>
          <p:cNvSpPr txBox="1"/>
          <p:nvPr/>
        </p:nvSpPr>
        <p:spPr>
          <a:xfrm>
            <a:off x="7857971" y="1502459"/>
            <a:ext cx="4117794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Deep Dive Template Source: pages 10-11. </a:t>
            </a:r>
          </a:p>
          <a:p>
            <a:r>
              <a:rPr lang="en-US" dirty="0"/>
              <a:t>Delete this box when completed.</a:t>
            </a:r>
          </a:p>
        </p:txBody>
      </p:sp>
    </p:spTree>
    <p:extLst>
      <p:ext uri="{BB962C8B-B14F-4D97-AF65-F5344CB8AC3E}">
        <p14:creationId xmlns:p14="http://schemas.microsoft.com/office/powerpoint/2010/main" val="1685497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WPO Palette">
      <a:dk1>
        <a:srgbClr val="472441"/>
      </a:dk1>
      <a:lt1>
        <a:srgbClr val="FFFFF8"/>
      </a:lt1>
      <a:dk2>
        <a:srgbClr val="2B281C"/>
      </a:dk2>
      <a:lt2>
        <a:srgbClr val="FFF2A8"/>
      </a:lt2>
      <a:accent1>
        <a:srgbClr val="AB8844"/>
      </a:accent1>
      <a:accent2>
        <a:srgbClr val="472441"/>
      </a:accent2>
      <a:accent3>
        <a:srgbClr val="204643"/>
      </a:accent3>
      <a:accent4>
        <a:srgbClr val="163856"/>
      </a:accent4>
      <a:accent5>
        <a:srgbClr val="BE4611"/>
      </a:accent5>
      <a:accent6>
        <a:srgbClr val="EAE3D6"/>
      </a:accent6>
      <a:hlink>
        <a:srgbClr val="7F715F"/>
      </a:hlink>
      <a:folHlink>
        <a:srgbClr val="285F8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7D0CED3-68A2-714B-946C-CE1F55C829BF}" vid="{677497C1-026B-2545-8C62-3CA14EE8A34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WPO Template - DEEP DIVE</Template>
  <TotalTime>0</TotalTime>
  <Words>387</Words>
  <Application>Microsoft Office PowerPoint</Application>
  <PresentationFormat>Widescreen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Garamond</vt:lpstr>
      <vt:lpstr>Wingdings</vt:lpstr>
      <vt:lpstr>Office Theme</vt:lpstr>
      <vt:lpstr>Company Name Here</vt:lpstr>
      <vt:lpstr>Instructions (delete this slide when complete)</vt:lpstr>
      <vt:lpstr>Business Year in Review: Top 3 Lessons</vt:lpstr>
      <vt:lpstr>Business Looking Back: Numbers</vt:lpstr>
      <vt:lpstr>Business Looking Back: My Analysis</vt:lpstr>
      <vt:lpstr>Business Looking Forward: My Plans</vt:lpstr>
      <vt:lpstr>Personal Year in Review: Top 3 Lessons</vt:lpstr>
      <vt:lpstr>Personal Looking Back: My Analysis</vt:lpstr>
      <vt:lpstr>Personal Looking Forward: My Plans</vt:lpstr>
      <vt:lpstr>Roles and Goals</vt:lpstr>
      <vt:lpstr>Action Items:  My plan to apply my learning is…</vt:lpstr>
      <vt:lpstr>Gratitude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Tomi Jane DeTorres</dc:creator>
  <cp:lastModifiedBy>Tomi Jane DeTorres</cp:lastModifiedBy>
  <cp:revision>1</cp:revision>
  <dcterms:created xsi:type="dcterms:W3CDTF">2025-05-21T17:24:56Z</dcterms:created>
  <dcterms:modified xsi:type="dcterms:W3CDTF">2025-05-21T17:25:14Z</dcterms:modified>
</cp:coreProperties>
</file>